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Raleway" panose="020B0503030101060003" pitchFamily="34" charset="77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a3c8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a3c8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6fa3c89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6fa3c89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6fa3c89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6fa3c89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6fa3c898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6fa3c898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6fa3c89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6fa3c89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6fa3c89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6fa3c89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c6fa3c898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c6fa3c898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c6fa3c898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c6fa3c898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Report:</a:t>
            </a:r>
            <a:br>
              <a:rPr lang="en"/>
            </a:br>
            <a:r>
              <a:rPr lang="en"/>
              <a:t>Project name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Name • 09.04.20XX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Expected delivery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January 4, 20XX</a:t>
            </a:r>
            <a:endParaRPr sz="15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Recent progress</a:t>
            </a:r>
            <a:endParaRPr b="1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Lorem ipsum dolor sit amet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Sed do eiusmod tempor incididunt ut labore et dolore magna aliqua</a:t>
            </a:r>
            <a:endParaRPr sz="15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Biggest risk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500"/>
              <a:t>Lorem ipsum dolor sit amet, consectetur adipiscing elit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 - Topic area 1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Accomplishment 1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Lorem ipsum dolor sit amet, consectetur adipiscing elit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Sed do eiusmod tempor incididunt ut labore et dolore magna aliqua. </a:t>
            </a:r>
            <a:endParaRPr sz="1600"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 b="1">
                <a:solidFill>
                  <a:schemeClr val="dk1"/>
                </a:solidFill>
              </a:rPr>
              <a:t>Accomplishment 2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Ut enim ad minim veniam, quis nostrud exercitation ullamco laboris nisi ut aliquip ex ea commodo consequat.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Progress - Topic area 2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Accomplishment 1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Lorem ipsum dolor sit amet, consectetur adipiscing elit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Sed do eiusmod tempor incididunt ut labore et dolore magna aliqua. </a:t>
            </a:r>
            <a:endParaRPr sz="1600"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Accomplishment 2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Ut enim ad minim veniam, quis nostrud exercitation ullamco laboris nisi ut aliquip ex ea commodo consequat.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Attention areas</a:t>
            </a:r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Risk 1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Lorem ipsum dolor sit amet, consectetur adipiscing elit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Sed do eiusmod tempor incididunt ut labore et dolore magna aliqua. </a:t>
            </a:r>
            <a:endParaRPr sz="1600"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Risk 2</a:t>
            </a:r>
            <a:endParaRPr sz="21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600"/>
              </a:spcBef>
              <a:spcAft>
                <a:spcPts val="1200"/>
              </a:spcAft>
              <a:buSzPts val="1600"/>
              <a:buChar char="●"/>
            </a:pPr>
            <a:r>
              <a:rPr lang="en" sz="1600"/>
              <a:t>Ut enim ad minim veniam, quis nostrud exercitation ullamco laboris nisi ut aliquip ex ea commodo consequat.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Schedule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 descr="Background pointer shape in timeline graphic"/>
          <p:cNvSpPr/>
          <p:nvPr/>
        </p:nvSpPr>
        <p:spPr>
          <a:xfrm>
            <a:off x="340934" y="2199000"/>
            <a:ext cx="1872300" cy="745500"/>
          </a:xfrm>
          <a:prstGeom prst="homePlate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4294967295"/>
          </p:nvPr>
        </p:nvSpPr>
        <p:spPr>
          <a:xfrm>
            <a:off x="340923" y="2336550"/>
            <a:ext cx="14556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</a:rPr>
              <a:t>09.05.XX</a:t>
            </a:r>
            <a:endParaRPr sz="1600" b="1">
              <a:solidFill>
                <a:schemeClr val="lt1"/>
              </a:solidFill>
            </a:endParaRPr>
          </a:p>
        </p:txBody>
      </p:sp>
      <p:grpSp>
        <p:nvGrpSpPr>
          <p:cNvPr id="112" name="Google Shape;112;p19"/>
          <p:cNvGrpSpPr/>
          <p:nvPr/>
        </p:nvGrpSpPr>
        <p:grpSpPr>
          <a:xfrm>
            <a:off x="969270" y="1610215"/>
            <a:ext cx="198900" cy="593656"/>
            <a:chOff x="777447" y="1610215"/>
            <a:chExt cx="198900" cy="593656"/>
          </a:xfrm>
        </p:grpSpPr>
        <p:cxnSp>
          <p:nvCxnSpPr>
            <p:cNvPr id="113" name="Google Shape;113;p19"/>
            <p:cNvCxnSpPr/>
            <p:nvPr/>
          </p:nvCxnSpPr>
          <p:spPr>
            <a:xfrm>
              <a:off x="876909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14" name="Google Shape;114;p19"/>
            <p:cNvSpPr/>
            <p:nvPr/>
          </p:nvSpPr>
          <p:spPr>
            <a:xfrm>
              <a:off x="777447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19"/>
          <p:cNvSpPr txBox="1">
            <a:spLocks noGrp="1"/>
          </p:cNvSpPr>
          <p:nvPr>
            <p:ph type="body" idx="4294967295"/>
          </p:nvPr>
        </p:nvSpPr>
        <p:spPr>
          <a:xfrm>
            <a:off x="318375" y="3856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Lorem ipsum dolor sit amet, consectetur adipiscing elit</a:t>
            </a:r>
            <a:endParaRPr sz="1600"/>
          </a:p>
        </p:txBody>
      </p:sp>
      <p:sp>
        <p:nvSpPr>
          <p:cNvPr id="116" name="Google Shape;116;p19" descr="Background pointer shape in timeline graphic"/>
          <p:cNvSpPr/>
          <p:nvPr/>
        </p:nvSpPr>
        <p:spPr>
          <a:xfrm>
            <a:off x="1817054" y="2199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4294967295"/>
          </p:nvPr>
        </p:nvSpPr>
        <p:spPr>
          <a:xfrm>
            <a:off x="2126317" y="2336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</a:rPr>
              <a:t>09.17.XX</a:t>
            </a:r>
            <a:endParaRPr sz="1600" b="1">
              <a:solidFill>
                <a:schemeClr val="lt1"/>
              </a:solidFill>
            </a:endParaRPr>
          </a:p>
        </p:txBody>
      </p:sp>
      <p:grpSp>
        <p:nvGrpSpPr>
          <p:cNvPr id="118" name="Google Shape;118;p19"/>
          <p:cNvGrpSpPr/>
          <p:nvPr/>
        </p:nvGrpSpPr>
        <p:grpSpPr>
          <a:xfrm>
            <a:off x="2684632" y="2938958"/>
            <a:ext cx="198900" cy="593656"/>
            <a:chOff x="2223534" y="2938958"/>
            <a:chExt cx="198900" cy="593656"/>
          </a:xfrm>
        </p:grpSpPr>
        <p:cxnSp>
          <p:nvCxnSpPr>
            <p:cNvPr id="119" name="Google Shape;119;p19"/>
            <p:cNvCxnSpPr/>
            <p:nvPr/>
          </p:nvCxnSpPr>
          <p:spPr>
            <a:xfrm rot="10800000">
              <a:off x="2322997" y="2938958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0" name="Google Shape;120;p19"/>
            <p:cNvSpPr/>
            <p:nvPr/>
          </p:nvSpPr>
          <p:spPr>
            <a:xfrm rot="10800000" flipH="1">
              <a:off x="2223534" y="3333714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" name="Google Shape;121;p19"/>
          <p:cNvSpPr txBox="1">
            <a:spLocks noGrp="1"/>
          </p:cNvSpPr>
          <p:nvPr>
            <p:ph type="body" idx="4294967295"/>
          </p:nvPr>
        </p:nvSpPr>
        <p:spPr>
          <a:xfrm>
            <a:off x="1244337" y="3757725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Lorem ipsum dolor sit amet, consectetur adipiscing elit</a:t>
            </a:r>
            <a:endParaRPr sz="1600"/>
          </a:p>
        </p:txBody>
      </p:sp>
      <p:sp>
        <p:nvSpPr>
          <p:cNvPr id="122" name="Google Shape;122;p19" descr="Background pointer shape in timeline graphic"/>
          <p:cNvSpPr/>
          <p:nvPr/>
        </p:nvSpPr>
        <p:spPr>
          <a:xfrm>
            <a:off x="3471973" y="2199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4294967295"/>
          </p:nvPr>
        </p:nvSpPr>
        <p:spPr>
          <a:xfrm>
            <a:off x="3767755" y="2336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</a:rPr>
              <a:t>10.13.XX</a:t>
            </a:r>
            <a:endParaRPr sz="1600" b="1">
              <a:solidFill>
                <a:schemeClr val="lt1"/>
              </a:solidFill>
            </a:endParaRPr>
          </a:p>
        </p:txBody>
      </p:sp>
      <p:grpSp>
        <p:nvGrpSpPr>
          <p:cNvPr id="124" name="Google Shape;124;p19"/>
          <p:cNvGrpSpPr/>
          <p:nvPr/>
        </p:nvGrpSpPr>
        <p:grpSpPr>
          <a:xfrm>
            <a:off x="4319545" y="1610215"/>
            <a:ext cx="198900" cy="593656"/>
            <a:chOff x="3918084" y="1610215"/>
            <a:chExt cx="198900" cy="593656"/>
          </a:xfrm>
        </p:grpSpPr>
        <p:cxnSp>
          <p:nvCxnSpPr>
            <p:cNvPr id="125" name="Google Shape;125;p19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26" name="Google Shape;126;p19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" name="Google Shape;127;p19"/>
          <p:cNvSpPr txBox="1">
            <a:spLocks noGrp="1"/>
          </p:cNvSpPr>
          <p:nvPr>
            <p:ph type="body" idx="4294967295"/>
          </p:nvPr>
        </p:nvSpPr>
        <p:spPr>
          <a:xfrm>
            <a:off x="3304094" y="3856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Lorem ipsum dolor sit amet, consectetur adipiscing elit</a:t>
            </a:r>
            <a:endParaRPr sz="1600"/>
          </a:p>
        </p:txBody>
      </p:sp>
      <p:sp>
        <p:nvSpPr>
          <p:cNvPr id="128" name="Google Shape;128;p19" descr="Background pointer shape in timeline graphic"/>
          <p:cNvSpPr/>
          <p:nvPr/>
        </p:nvSpPr>
        <p:spPr>
          <a:xfrm>
            <a:off x="5126893" y="2199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4294967295"/>
          </p:nvPr>
        </p:nvSpPr>
        <p:spPr>
          <a:xfrm>
            <a:off x="5416699" y="2336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</a:rPr>
              <a:t>10.20.XX</a:t>
            </a:r>
            <a:endParaRPr sz="1600" b="1">
              <a:solidFill>
                <a:schemeClr val="lt1"/>
              </a:solidFill>
            </a:endParaRPr>
          </a:p>
        </p:txBody>
      </p:sp>
      <p:grpSp>
        <p:nvGrpSpPr>
          <p:cNvPr id="130" name="Google Shape;130;p19"/>
          <p:cNvGrpSpPr/>
          <p:nvPr/>
        </p:nvGrpSpPr>
        <p:grpSpPr>
          <a:xfrm>
            <a:off x="5973070" y="2938958"/>
            <a:ext cx="198900" cy="593656"/>
            <a:chOff x="5958946" y="2938958"/>
            <a:chExt cx="198900" cy="593656"/>
          </a:xfrm>
        </p:grpSpPr>
        <p:cxnSp>
          <p:nvCxnSpPr>
            <p:cNvPr id="131" name="Google Shape;131;p19"/>
            <p:cNvCxnSpPr/>
            <p:nvPr/>
          </p:nvCxnSpPr>
          <p:spPr>
            <a:xfrm rot="10800000">
              <a:off x="6058409" y="2938958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2" name="Google Shape;132;p19"/>
            <p:cNvSpPr/>
            <p:nvPr/>
          </p:nvSpPr>
          <p:spPr>
            <a:xfrm rot="10800000" flipH="1">
              <a:off x="5958946" y="3333714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19"/>
          <p:cNvSpPr txBox="1">
            <a:spLocks noGrp="1"/>
          </p:cNvSpPr>
          <p:nvPr>
            <p:ph type="body" idx="4294967295"/>
          </p:nvPr>
        </p:nvSpPr>
        <p:spPr>
          <a:xfrm>
            <a:off x="5126902" y="3757725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Lorem ipsum dolor sit amet, consectetur adipiscing elit</a:t>
            </a:r>
            <a:endParaRPr sz="1600"/>
          </a:p>
        </p:txBody>
      </p:sp>
      <p:sp>
        <p:nvSpPr>
          <p:cNvPr id="134" name="Google Shape;134;p19" descr="Background pointer shape in timeline graphic"/>
          <p:cNvSpPr/>
          <p:nvPr/>
        </p:nvSpPr>
        <p:spPr>
          <a:xfrm>
            <a:off x="6781813" y="2199000"/>
            <a:ext cx="2051100" cy="745500"/>
          </a:xfrm>
          <a:prstGeom prst="chevron">
            <a:avLst>
              <a:gd name="adj" fmla="val 50000"/>
            </a:avLst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4294967295"/>
          </p:nvPr>
        </p:nvSpPr>
        <p:spPr>
          <a:xfrm>
            <a:off x="7111512" y="2336550"/>
            <a:ext cx="1315500" cy="4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</a:rPr>
              <a:t>11.01.XX</a:t>
            </a:r>
            <a:endParaRPr sz="1600" b="1">
              <a:solidFill>
                <a:schemeClr val="lt1"/>
              </a:solidFill>
            </a:endParaRPr>
          </a:p>
        </p:txBody>
      </p:sp>
      <p:grpSp>
        <p:nvGrpSpPr>
          <p:cNvPr id="136" name="Google Shape;136;p19"/>
          <p:cNvGrpSpPr/>
          <p:nvPr/>
        </p:nvGrpSpPr>
        <p:grpSpPr>
          <a:xfrm>
            <a:off x="7669807" y="1610215"/>
            <a:ext cx="198900" cy="593656"/>
            <a:chOff x="3918084" y="1610215"/>
            <a:chExt cx="198900" cy="593656"/>
          </a:xfrm>
        </p:grpSpPr>
        <p:cxnSp>
          <p:nvCxnSpPr>
            <p:cNvPr id="137" name="Google Shape;137;p19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8" name="Google Shape;138;p19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9"/>
          <p:cNvSpPr txBox="1">
            <a:spLocks noGrp="1"/>
          </p:cNvSpPr>
          <p:nvPr>
            <p:ph type="body" idx="4294967295"/>
          </p:nvPr>
        </p:nvSpPr>
        <p:spPr>
          <a:xfrm>
            <a:off x="6685979" y="385667"/>
            <a:ext cx="22428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Lorem ipsum dolor sit amet, consectetur adipiscing elit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Assignment 1</a:t>
            </a:r>
            <a:endParaRPr sz="2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Lorem ipsum dolor sit amet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Consectetur adipiscing elit, sed do eiusmod tempor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Assignment 2</a:t>
            </a:r>
            <a:endParaRPr sz="2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Lorem ipsum dolor sit amet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100" b="1">
                <a:solidFill>
                  <a:schemeClr val="dk1"/>
                </a:solidFill>
              </a:rPr>
              <a:t>Assignment 3</a:t>
            </a:r>
            <a:endParaRPr sz="2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Consectetur adipiscing elit, sed do eiusmod tempor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 for next meeting</a:t>
            </a:r>
            <a:endParaRPr/>
          </a:p>
        </p:txBody>
      </p:sp>
      <p:sp>
        <p:nvSpPr>
          <p:cNvPr id="151" name="Google Shape;151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Lorem ipsum dolor sit amet, consectetur adipiscing elit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Sed do eiusmod tempor incididunt ut labore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1600"/>
              </a:spcAft>
              <a:buSzPts val="1800"/>
              <a:buAutoNum type="arabicPeriod"/>
            </a:pPr>
            <a:r>
              <a:rPr lang="en"/>
              <a:t>Ut enim ad minim veniam, quis nostrud exercitation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Macintosh PowerPoint</Application>
  <PresentationFormat>On-screen Show (16:9)</PresentationFormat>
  <Paragraphs>51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Lato</vt:lpstr>
      <vt:lpstr>Arial</vt:lpstr>
      <vt:lpstr>Raleway</vt:lpstr>
      <vt:lpstr>Swiss</vt:lpstr>
      <vt:lpstr>Status Report: Project name</vt:lpstr>
      <vt:lpstr>Overview</vt:lpstr>
      <vt:lpstr>Progress - Topic area 1</vt:lpstr>
      <vt:lpstr>Progress - Topic area 2</vt:lpstr>
      <vt:lpstr>Attention areas</vt:lpstr>
      <vt:lpstr>Schedule</vt:lpstr>
      <vt:lpstr>PowerPoint Presentation</vt:lpstr>
      <vt:lpstr>Next steps</vt:lpstr>
      <vt:lpstr>Goals for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Report: Project name</dc:title>
  <cp:lastModifiedBy>Kelli King-Jackson</cp:lastModifiedBy>
  <cp:revision>1</cp:revision>
  <dcterms:modified xsi:type="dcterms:W3CDTF">2023-09-01T19:42:48Z</dcterms:modified>
</cp:coreProperties>
</file>